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DD17BA-BB30-4B51-988C-C816B9596576}" v="3" dt="2024-04-23T16:01:49.2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388" autoAdjust="0"/>
  </p:normalViewPr>
  <p:slideViewPr>
    <p:cSldViewPr>
      <p:cViewPr varScale="1">
        <p:scale>
          <a:sx n="85" d="100"/>
          <a:sy n="85" d="100"/>
        </p:scale>
        <p:origin x="137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urtis Linehan" userId="102d99756187456b" providerId="LiveId" clId="{7EDD17BA-BB30-4B51-988C-C816B9596576}"/>
    <pc:docChg chg="undo custSel modSld modMainMaster">
      <pc:chgData name="Curtis Linehan" userId="102d99756187456b" providerId="LiveId" clId="{7EDD17BA-BB30-4B51-988C-C816B9596576}" dt="2024-04-23T16:03:16.906" v="85" actId="20577"/>
      <pc:docMkLst>
        <pc:docMk/>
      </pc:docMkLst>
      <pc:sldChg chg="modSp mod">
        <pc:chgData name="Curtis Linehan" userId="102d99756187456b" providerId="LiveId" clId="{7EDD17BA-BB30-4B51-988C-C816B9596576}" dt="2024-04-23T16:03:16.906" v="85" actId="20577"/>
        <pc:sldMkLst>
          <pc:docMk/>
          <pc:sldMk cId="1501814071" sldId="260"/>
        </pc:sldMkLst>
        <pc:graphicFrameChg chg="modGraphic">
          <ac:chgData name="Curtis Linehan" userId="102d99756187456b" providerId="LiveId" clId="{7EDD17BA-BB30-4B51-988C-C816B9596576}" dt="2024-04-23T16:03:16.906" v="85" actId="20577"/>
          <ac:graphicFrameMkLst>
            <pc:docMk/>
            <pc:sldMk cId="1501814071" sldId="260"/>
            <ac:graphicFrameMk id="6" creationId="{00000000-0000-0000-0000-000000000000}"/>
          </ac:graphicFrameMkLst>
        </pc:graphicFrameChg>
      </pc:sldChg>
      <pc:sldMasterChg chg="modSp mod">
        <pc:chgData name="Curtis Linehan" userId="102d99756187456b" providerId="LiveId" clId="{7EDD17BA-BB30-4B51-988C-C816B9596576}" dt="2024-04-23T16:01:11.592" v="1" actId="20577"/>
        <pc:sldMasterMkLst>
          <pc:docMk/>
          <pc:sldMasterMk cId="2325180345" sldId="2147483648"/>
        </pc:sldMasterMkLst>
        <pc:spChg chg="mod">
          <ac:chgData name="Curtis Linehan" userId="102d99756187456b" providerId="LiveId" clId="{7EDD17BA-BB30-4B51-988C-C816B9596576}" dt="2024-04-23T16:01:11.592" v="1" actId="20577"/>
          <ac:spMkLst>
            <pc:docMk/>
            <pc:sldMasterMk cId="2325180345" sldId="2147483648"/>
            <ac:spMk id="7" creationId="{00000000-0000-0000-0000-000000000000}"/>
          </ac:spMkLst>
        </pc:spChg>
      </pc:sldMasterChg>
    </pc:docChg>
  </pc:docChgLst>
  <pc:docChgLst>
    <pc:chgData name="Joseph Gomes" userId="8858837347f70569" providerId="LiveId" clId="{E275899D-EECB-41D7-A380-D52644BCA397}"/>
    <pc:docChg chg="delSld">
      <pc:chgData name="Joseph Gomes" userId="8858837347f70569" providerId="LiveId" clId="{E275899D-EECB-41D7-A380-D52644BCA397}" dt="2023-06-21T16:28:24.059" v="0" actId="47"/>
      <pc:docMkLst>
        <pc:docMk/>
      </pc:docMkLst>
      <pc:sldChg chg="del">
        <pc:chgData name="Joseph Gomes" userId="8858837347f70569" providerId="LiveId" clId="{E275899D-EECB-41D7-A380-D52644BCA397}" dt="2023-06-21T16:28:24.059" v="0" actId="47"/>
        <pc:sldMkLst>
          <pc:docMk/>
          <pc:sldMk cId="1356337142" sldId="58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007A495E-B7E8-4A69-8B97-42110B73E48F}" type="datetimeFigureOut">
              <a:rPr lang="en-US" smtClean="0"/>
              <a:t>4/23/2024</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94E77331-6B83-4A9E-98D3-E40B191DEF5B}" type="slidenum">
              <a:rPr lang="en-US" smtClean="0"/>
              <a:t>‹#›</a:t>
            </a:fld>
            <a:endParaRPr lang="en-US" dirty="0"/>
          </a:p>
        </p:txBody>
      </p:sp>
    </p:spTree>
    <p:extLst>
      <p:ext uri="{BB962C8B-B14F-4D97-AF65-F5344CB8AC3E}">
        <p14:creationId xmlns:p14="http://schemas.microsoft.com/office/powerpoint/2010/main" val="341111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8693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79384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15394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376890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356689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364209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7200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02167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58209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314679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2335986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dirty="0"/>
          </a:p>
        </p:txBody>
      </p:sp>
    </p:spTree>
    <p:extLst>
      <p:ext uri="{BB962C8B-B14F-4D97-AF65-F5344CB8AC3E}">
        <p14:creationId xmlns:p14="http://schemas.microsoft.com/office/powerpoint/2010/main" val="129864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3E898FA-5898-44D0-B9CA-E1EFC4B59C12}"/>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rot="10800000">
            <a:off x="0" y="6546166"/>
            <a:ext cx="9144000" cy="388033"/>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0BD15-55B9-4208-9D38-F31AAD56BE3C}" type="datetimeFigureOut">
              <a:rPr lang="en-US" smtClean="0"/>
              <a:t>4/23/2024</a:t>
            </a:fld>
            <a:endParaRPr lang="en-US" dirty="0"/>
          </a:p>
        </p:txBody>
      </p:sp>
      <p:sp>
        <p:nvSpPr>
          <p:cNvPr id="5" name="Footer Placeholder 4"/>
          <p:cNvSpPr>
            <a:spLocks noGrp="1"/>
          </p:cNvSpPr>
          <p:nvPr>
            <p:ph type="ftr" sz="quarter" idx="3"/>
          </p:nvPr>
        </p:nvSpPr>
        <p:spPr>
          <a:xfrm>
            <a:off x="3124200" y="63246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585F0-9B0D-407B-A455-1C6091C63968}" type="slidenum">
              <a:rPr lang="en-US" smtClean="0"/>
              <a:t>‹#›</a:t>
            </a:fld>
            <a:endParaRPr lang="en-US" dirty="0"/>
          </a:p>
        </p:txBody>
      </p:sp>
      <p:sp>
        <p:nvSpPr>
          <p:cNvPr id="7" name="Text Box 10"/>
          <p:cNvSpPr txBox="1">
            <a:spLocks noChangeArrowheads="1"/>
          </p:cNvSpPr>
          <p:nvPr userDrawn="1"/>
        </p:nvSpPr>
        <p:spPr bwMode="black">
          <a:xfrm>
            <a:off x="457200" y="6781800"/>
            <a:ext cx="8355252" cy="123111"/>
          </a:xfrm>
          <a:prstGeom prst="rect">
            <a:avLst/>
          </a:prstGeom>
          <a:noFill/>
          <a:ln w="9525">
            <a:noFill/>
            <a:miter lim="800000"/>
            <a:headEnd/>
            <a:tailEnd/>
          </a:ln>
          <a:effectLst/>
        </p:spPr>
        <p:txBody>
          <a:bodyPr wrap="square" lIns="0" tIns="0" rIns="0" bIns="0">
            <a:spAutoFit/>
          </a:bodyPr>
          <a:lstStyle/>
          <a:p>
            <a:r>
              <a:rPr lang="en-US" sz="800" kern="1200" dirty="0">
                <a:solidFill>
                  <a:schemeClr val="accent4">
                    <a:lumMod val="10000"/>
                  </a:schemeClr>
                </a:solidFill>
                <a:latin typeface="Verdana" pitchFamily="34" charset="0"/>
                <a:ea typeface="+mn-ea"/>
                <a:cs typeface="Arial" charset="0"/>
              </a:rPr>
              <a:t>DeepStar© 2024 Program  </a:t>
            </a:r>
            <a:endParaRPr lang="en-US" sz="800" dirty="0">
              <a:solidFill>
                <a:srgbClr val="666767"/>
              </a:solidFill>
              <a:cs typeface="+mn-cs"/>
            </a:endParaRPr>
          </a:p>
        </p:txBody>
      </p:sp>
      <p:sp>
        <p:nvSpPr>
          <p:cNvPr id="9" name="Date Placeholder 3">
            <a:extLst>
              <a:ext uri="{FF2B5EF4-FFF2-40B4-BE49-F238E27FC236}">
                <a16:creationId xmlns:a16="http://schemas.microsoft.com/office/drawing/2014/main" id="{1AFBA502-324C-4757-AA7C-BDBB55B7033F}"/>
              </a:ext>
            </a:extLst>
          </p:cNvPr>
          <p:cNvSpPr txBox="1">
            <a:spLocks/>
          </p:cNvSpPr>
          <p:nvPr userDrawn="1"/>
        </p:nvSpPr>
        <p:spPr>
          <a:xfrm>
            <a:off x="0" y="6781804"/>
            <a:ext cx="9144000" cy="304796"/>
          </a:xfrm>
          <a:prstGeom prst="rect">
            <a:avLst/>
          </a:prstGeom>
        </p:spPr>
        <p:txBody>
          <a:bodyPr lIns="0" tIns="0" rIns="91416" bIns="0" anchor="t" anchorCtr="0"/>
          <a:lstStyle>
            <a:lvl1pPr marL="0" marR="0" indent="0" algn="l" defTabSz="457200" rtl="0" eaLnBrk="1" fontAlgn="auto" latinLnBrk="0" hangingPunct="1">
              <a:lnSpc>
                <a:spcPct val="100000"/>
              </a:lnSpc>
              <a:spcBef>
                <a:spcPts val="0"/>
              </a:spcBef>
              <a:spcAft>
                <a:spcPts val="0"/>
              </a:spcAft>
              <a:buClrTx/>
              <a:buSzTx/>
              <a:buFontTx/>
              <a:buNone/>
              <a:tabLst/>
              <a:defRPr sz="900">
                <a:solidFill>
                  <a:srgbClr val="333333"/>
                </a:solidFill>
                <a:latin typeface="Arial"/>
                <a:cs typeface="Arial"/>
              </a:defRPr>
            </a:lvl1pPr>
          </a:lstStyle>
          <a:p>
            <a:pPr lvl="0" algn="ctr" defTabSz="457079">
              <a:defRPr/>
            </a:pPr>
            <a:r>
              <a:rPr lang="en-US" sz="800" kern="1200" noProof="0" dirty="0">
                <a:solidFill>
                  <a:schemeClr val="accent4">
                    <a:lumMod val="10000"/>
                  </a:schemeClr>
                </a:solidFill>
                <a:latin typeface="Verdana" pitchFamily="34" charset="0"/>
                <a:ea typeface="+mn-ea"/>
                <a:cs typeface="Arial" charset="0"/>
              </a:rPr>
              <a:t>A Global Offshore Technology Development Consortium</a:t>
            </a:r>
          </a:p>
        </p:txBody>
      </p:sp>
    </p:spTree>
    <p:extLst>
      <p:ext uri="{BB962C8B-B14F-4D97-AF65-F5344CB8AC3E}">
        <p14:creationId xmlns:p14="http://schemas.microsoft.com/office/powerpoint/2010/main" val="232518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kir@chevr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curtis@theooc.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p>
        </p:txBody>
      </p:sp>
      <p:graphicFrame>
        <p:nvGraphicFramePr>
          <p:cNvPr id="6" name="Group 780"/>
          <p:cNvGraphicFramePr>
            <a:graphicFrameLocks noGrp="1"/>
          </p:cNvGraphicFramePr>
          <p:nvPr>
            <p:extLst>
              <p:ext uri="{D42A27DB-BD31-4B8C-83A1-F6EECF244321}">
                <p14:modId xmlns:p14="http://schemas.microsoft.com/office/powerpoint/2010/main" val="2600649407"/>
              </p:ext>
            </p:extLst>
          </p:nvPr>
        </p:nvGraphicFramePr>
        <p:xfrm>
          <a:off x="109973" y="1261872"/>
          <a:ext cx="8702356" cy="1314320"/>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cap="none" normalizeH="0" baseline="0" dirty="0">
                          <a:ln>
                            <a:noFill/>
                          </a:ln>
                          <a:solidFill>
                            <a:schemeClr val="tx1"/>
                          </a:solidFill>
                          <a:effectLst/>
                          <a:latin typeface="Verdana" pitchFamily="34" charset="0"/>
                        </a:rPr>
                        <a:t>Shak Shamshy, </a:t>
                      </a:r>
                      <a:r>
                        <a:rPr kumimoji="0" lang="en-US" sz="800" b="0" i="0" u="none" strike="noStrike" cap="none" normalizeH="0" baseline="0" dirty="0">
                          <a:ln>
                            <a:noFill/>
                          </a:ln>
                          <a:solidFill>
                            <a:schemeClr val="tx1"/>
                          </a:solidFill>
                          <a:effectLst/>
                          <a:latin typeface="Verdana" pitchFamily="34" charset="0"/>
                          <a:hlinkClick r:id="rId3"/>
                        </a:rPr>
                        <a:t>shakir@chevron.com</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Curtis Linehan, </a:t>
                      </a:r>
                      <a:r>
                        <a:rPr kumimoji="0" lang="en-US" sz="800" b="0" i="0" u="none" strike="noStrike" cap="none" normalizeH="0" baseline="0" dirty="0">
                          <a:ln>
                            <a:noFill/>
                          </a:ln>
                          <a:solidFill>
                            <a:schemeClr val="tx1"/>
                          </a:solidFill>
                          <a:effectLst/>
                          <a:latin typeface="Verdana" pitchFamily="34" charset="0"/>
                          <a:hlinkClick r:id="rId4"/>
                        </a:rPr>
                        <a:t>curtis@theooc.org</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323975"/>
          </a:xfrm>
          <a:prstGeom prst="rect">
            <a:avLst/>
          </a:prstGeom>
          <a:noFill/>
          <a:ln w="25400">
            <a:solidFill>
              <a:srgbClr val="0070C0"/>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Executive Summary</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Development Work Already Completed</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Proposition</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Drivers</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Primary Benefit of this work	</a:t>
            </a:r>
          </a:p>
          <a:p>
            <a:r>
              <a:rPr lang="en-US" sz="1000" dirty="0">
                <a:solidFill>
                  <a:srgbClr val="004EA4"/>
                </a:solidFill>
                <a:latin typeface="Verdana" panose="020B0604030504040204" pitchFamily="34" charset="0"/>
                <a:ea typeface="Verdana" panose="020B0604030504040204" pitchFamily="34" charset="0"/>
                <a:cs typeface="Verdana" panose="020B0604030504040204" pitchFamily="34" charset="0"/>
              </a:rPr>
              <a:t>A compelling and to the extent possible quantifiable description of the Business need and why DeepStar should invest in the technology / effort / activity. </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Task to be Addressed</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Solutions Provided by Project</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Phase Gated Goals</a:t>
            </a:r>
          </a:p>
          <a:p>
            <a:r>
              <a:rPr lang="en-US" sz="1000" dirty="0">
                <a:solidFill>
                  <a:srgbClr val="004EA4"/>
                </a:solidFill>
                <a:latin typeface="Verdana" panose="020B0604030504040204" pitchFamily="34" charset="0"/>
                <a:ea typeface="Verdana" panose="020B0604030504040204" pitchFamily="34" charset="0"/>
                <a:cs typeface="Verdana" panose="020B0604030504040204" pitchFamily="34" charset="0"/>
              </a:rPr>
              <a:t>This will be used to define the extent of the work completed within the project as well as the limits / boundaries.  Define the work required to be done within this project to achieve the Deliverables. Include all sub tasks and divide the projects in stage gates as appropriate and separate out cost and time for each stage.</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extLst>
              <p:ext uri="{D42A27DB-BD31-4B8C-83A1-F6EECF244321}">
                <p14:modId xmlns:p14="http://schemas.microsoft.com/office/powerpoint/2010/main" val="2866897936"/>
              </p:ext>
            </p:extLst>
          </p:nvPr>
        </p:nvGraphicFramePr>
        <p:xfrm>
          <a:off x="5791200" y="5867401"/>
          <a:ext cx="3019251" cy="716221"/>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16600" y="152400"/>
            <a:ext cx="987470" cy="993566"/>
          </a:xfrm>
          <a:prstGeom prst="rect">
            <a:avLst/>
          </a:prstGeom>
        </p:spPr>
      </p:pic>
      <p:sp>
        <p:nvSpPr>
          <p:cNvPr id="27" name="Rectangle 26"/>
          <p:cNvSpPr/>
          <p:nvPr/>
        </p:nvSpPr>
        <p:spPr>
          <a:xfrm>
            <a:off x="5791200" y="2667000"/>
            <a:ext cx="3010620" cy="2667000"/>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p:txBody>
      </p:sp>
      <p:sp>
        <p:nvSpPr>
          <p:cNvPr id="28" name="TextBox 27"/>
          <p:cNvSpPr txBox="1"/>
          <p:nvPr/>
        </p:nvSpPr>
        <p:spPr>
          <a:xfrm>
            <a:off x="5787016" y="5334000"/>
            <a:ext cx="3010620" cy="215431"/>
          </a:xfrm>
          <a:prstGeom prst="rect">
            <a:avLst/>
          </a:prstGeom>
          <a:noFill/>
        </p:spPr>
        <p:txBody>
          <a:bodyPr wrap="square" lIns="91429" tIns="45714" rIns="91429" bIns="45714" rtlCol="0">
            <a:spAutoFit/>
          </a:bodyPr>
          <a:lstStyle/>
          <a:p>
            <a:pPr algn="ctr"/>
            <a:r>
              <a:rPr lang="en-US" sz="800" dirty="0">
                <a:latin typeface="Verdana" panose="020B0604030504040204" pitchFamily="34" charset="0"/>
                <a:ea typeface="Verdana" panose="020B0604030504040204" pitchFamily="34" charset="0"/>
                <a:cs typeface="Verdana" panose="020B0604030504040204" pitchFamily="34" charset="0"/>
              </a:rPr>
              <a:t>Insert a brief description of the picture</a:t>
            </a:r>
          </a:p>
        </p:txBody>
      </p:sp>
      <p:graphicFrame>
        <p:nvGraphicFramePr>
          <p:cNvPr id="9" name="Content Placeholder 10"/>
          <p:cNvGraphicFramePr>
            <a:graphicFrameLocks/>
          </p:cNvGraphicFramePr>
          <p:nvPr>
            <p:extLst>
              <p:ext uri="{D42A27DB-BD31-4B8C-83A1-F6EECF244321}">
                <p14:modId xmlns:p14="http://schemas.microsoft.com/office/powerpoint/2010/main" val="1695716029"/>
              </p:ext>
            </p:extLst>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9973" y="6025462"/>
            <a:ext cx="5624168" cy="400097"/>
          </a:xfrm>
          <a:prstGeom prst="rect">
            <a:avLst/>
          </a:prstGeom>
          <a:ln>
            <a:solidFill>
              <a:srgbClr val="0070C0"/>
            </a:solidFill>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Potential Interested Parties: (Name &amp; Company)</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01814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2552</TotalTime>
  <Words>219</Words>
  <Application>Microsoft Office PowerPoint</Application>
  <PresentationFormat>On-screen Show (4:3)</PresentationFormat>
  <Paragraphs>51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Verdana</vt:lpstr>
      <vt:lpstr>Office Theme</vt:lpstr>
      <vt:lpstr>PowerPoint Presentation</vt:lpstr>
    </vt:vector>
  </TitlesOfParts>
  <Company>Chevron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Gomes, Joseph</dc:creator>
  <cp:lastModifiedBy>Curtis Linehan</cp:lastModifiedBy>
  <cp:revision>26</cp:revision>
  <cp:lastPrinted>2017-04-20T21:17:46Z</cp:lastPrinted>
  <dcterms:created xsi:type="dcterms:W3CDTF">2013-02-06T19:31:44Z</dcterms:created>
  <dcterms:modified xsi:type="dcterms:W3CDTF">2024-04-23T16:03:18Z</dcterms:modified>
</cp:coreProperties>
</file>